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1" r:id="rId2"/>
    <p:sldId id="260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>
        <p:scale>
          <a:sx n="79" d="100"/>
          <a:sy n="79" d="100"/>
        </p:scale>
        <p:origin x="420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419D7-5924-49C0-9504-452E67C97870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D62B7-FF49-443A-A4C1-A84B0E77F209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798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8555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44371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8630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8372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9527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0828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660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17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429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5829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5595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8555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5876" r="15500" b="5125"/>
          <a:stretch/>
        </p:blipFill>
        <p:spPr>
          <a:xfrm>
            <a:off x="6754368" y="3913633"/>
            <a:ext cx="3352800" cy="21701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434" y="635589"/>
            <a:ext cx="5334000" cy="30003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174" y="3677943"/>
            <a:ext cx="4696100" cy="26415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949" y="635589"/>
            <a:ext cx="4332513" cy="232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51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672010" y="339634"/>
            <a:ext cx="9846491" cy="5538652"/>
            <a:chOff x="672010" y="339634"/>
            <a:chExt cx="9846491" cy="5538652"/>
          </a:xfrm>
        </p:grpSpPr>
        <p:grpSp>
          <p:nvGrpSpPr>
            <p:cNvPr id="18" name="Group 17"/>
            <p:cNvGrpSpPr/>
            <p:nvPr/>
          </p:nvGrpSpPr>
          <p:grpSpPr>
            <a:xfrm>
              <a:off x="672010" y="339634"/>
              <a:ext cx="9846491" cy="5538652"/>
              <a:chOff x="672010" y="339634"/>
              <a:chExt cx="9846491" cy="553865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010" y="339634"/>
                <a:ext cx="4923246" cy="2769326"/>
              </a:xfrm>
              <a:prstGeom prst="rect">
                <a:avLst/>
              </a:prstGeom>
            </p:spPr>
          </p:pic>
          <p:grpSp>
            <p:nvGrpSpPr>
              <p:cNvPr id="17" name="Group 16"/>
              <p:cNvGrpSpPr/>
              <p:nvPr/>
            </p:nvGrpSpPr>
            <p:grpSpPr>
              <a:xfrm>
                <a:off x="672010" y="339634"/>
                <a:ext cx="9846491" cy="5538652"/>
                <a:chOff x="672010" y="339634"/>
                <a:chExt cx="9846491" cy="5538652"/>
              </a:xfrm>
            </p:grpSpPr>
            <p:pic>
              <p:nvPicPr>
                <p:cNvPr id="4" name="Picture 2" descr="Image associÃ©e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95256" y="339634"/>
                  <a:ext cx="4923245" cy="27693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" name="TextBox 4"/>
                <p:cNvSpPr txBox="1"/>
                <p:nvPr/>
              </p:nvSpPr>
              <p:spPr>
                <a:xfrm>
                  <a:off x="708473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(A)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5665585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(B)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7" name="Picture 2" descr="https://c-7npsfqifvt0x24hbnfqfejbx2edvstfdeox2edpn.g00.gamepedia.com/g00/3_c-7efbeczebzmjhiu.hbnfqfejb.dpn_/c-7NPSFQIFVT0x24iuuqtx3ax2fx2fhbnfqfejb.dvstfdeo.dpnx2fefbeczebzmjhiu_hbnfqfejb_fox2fdx2fdex2fJdpoNbq_Gsn_Dpsogjfme.qohx3fwfstjpox3d2cgded104df31d3fc4g9dbe488g445ee_$/$/$/$/$?i10c.ua=1&amp;i10c.dv=13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044" t="2816" r="13454" b="1747"/>
                <a:stretch/>
              </p:blipFill>
              <p:spPr bwMode="auto">
                <a:xfrm>
                  <a:off x="5586914" y="4403693"/>
                  <a:ext cx="2475418" cy="14745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" name="Picture 6" descr="File:IconMap Ind Forest.png"/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357" t="2614" r="14187" b="2400"/>
                <a:stretch/>
              </p:blipFill>
              <p:spPr bwMode="auto">
                <a:xfrm>
                  <a:off x="8021431" y="4410371"/>
                  <a:ext cx="2494304" cy="146791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" name="Picture 2" descr="IconMap Eng ElmStreet.png"/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212" t="2038" r="14346" b="2448"/>
                <a:stretch/>
              </p:blipFill>
              <p:spPr bwMode="auto">
                <a:xfrm>
                  <a:off x="5581620" y="3105248"/>
                  <a:ext cx="2439811" cy="150566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" name="TextBox 9"/>
                <p:cNvSpPr txBox="1"/>
                <p:nvPr/>
              </p:nvSpPr>
              <p:spPr>
                <a:xfrm>
                  <a:off x="5633324" y="310161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(D)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4197"/>
                <a:stretch/>
              </p:blipFill>
              <p:spPr>
                <a:xfrm>
                  <a:off x="8021431" y="3101614"/>
                  <a:ext cx="2491780" cy="1509297"/>
                </a:xfrm>
                <a:prstGeom prst="rect">
                  <a:avLst/>
                </a:prstGeom>
              </p:spPr>
            </p:pic>
            <p:pic>
              <p:nvPicPr>
                <p:cNvPr id="15" name="Picture 4" descr="RÃ©sultats de recherche d'images pour Â«Â dead by daylight gatesÂ Â»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rightnessContrast bright="20000"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72010" y="3108959"/>
                  <a:ext cx="4914904" cy="276932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/>
                <p:cNvSpPr txBox="1"/>
                <p:nvPr/>
              </p:nvSpPr>
              <p:spPr>
                <a:xfrm>
                  <a:off x="708473" y="3108958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(C)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cxnSp>
          <p:nvCxnSpPr>
            <p:cNvPr id="20" name="Straight Connector 19"/>
            <p:cNvCxnSpPr/>
            <p:nvPr/>
          </p:nvCxnSpPr>
          <p:spPr>
            <a:xfrm>
              <a:off x="676367" y="3101614"/>
              <a:ext cx="9842134" cy="0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595256" y="360450"/>
              <a:ext cx="4103" cy="5517836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727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672009" y="287382"/>
            <a:ext cx="9872618" cy="5551576"/>
            <a:chOff x="672009" y="287382"/>
            <a:chExt cx="9872618" cy="5551576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84416" y="307360"/>
              <a:ext cx="4924800" cy="278521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009" y="307360"/>
              <a:ext cx="4923247" cy="2749344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08473" y="28738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665585" y="28738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8" name="Picture 6" descr="File:IconMap Ind Forest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57" t="2614" r="14187" b="2400"/>
            <a:stretch/>
          </p:blipFill>
          <p:spPr bwMode="auto">
            <a:xfrm>
              <a:off x="8029523" y="4358119"/>
              <a:ext cx="2479693" cy="1467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97"/>
            <a:stretch/>
          </p:blipFill>
          <p:spPr>
            <a:xfrm>
              <a:off x="8062331" y="3056706"/>
              <a:ext cx="2447829" cy="1384663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3" t="6875" r="15357" b="5269"/>
            <a:stretch/>
          </p:blipFill>
          <p:spPr>
            <a:xfrm>
              <a:off x="5586914" y="4441371"/>
              <a:ext cx="2482266" cy="138466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50" t="5876" r="15500" b="5125"/>
            <a:stretch/>
          </p:blipFill>
          <p:spPr>
            <a:xfrm>
              <a:off x="5584147" y="3056706"/>
              <a:ext cx="2485032" cy="1388775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2009" y="3056709"/>
              <a:ext cx="4911495" cy="276932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633324" y="304936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08473" y="3056706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8069179" y="3056704"/>
              <a:ext cx="1774" cy="2772233"/>
            </a:xfrm>
            <a:prstGeom prst="line">
              <a:avLst/>
            </a:prstGeom>
            <a:ln w="19050">
              <a:solidFill>
                <a:srgbClr val="76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702493" y="3062425"/>
              <a:ext cx="9842134" cy="0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584781" y="4441369"/>
              <a:ext cx="4924435" cy="2128"/>
            </a:xfrm>
            <a:prstGeom prst="line">
              <a:avLst/>
            </a:prstGeom>
            <a:ln w="19050">
              <a:solidFill>
                <a:srgbClr val="76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585424" y="321122"/>
              <a:ext cx="4103" cy="5517836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4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717</TotalTime>
  <Words>24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Maxime Fraser Franco</dc:creator>
  <cp:lastModifiedBy>Maxime Fraser Franco</cp:lastModifiedBy>
  <cp:revision>40</cp:revision>
  <dcterms:created xsi:type="dcterms:W3CDTF">2021-01-14T15:53:56Z</dcterms:created>
  <dcterms:modified xsi:type="dcterms:W3CDTF">2021-06-11T17:34:11Z</dcterms:modified>
</cp:coreProperties>
</file>

<file path=docProps/thumbnail.jpeg>
</file>